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6" r:id="rId3"/>
    <p:sldId id="268" r:id="rId4"/>
    <p:sldId id="270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072074"/>
            <a:ext cx="8143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Целевое обучение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фельдшеров </a:t>
            </a:r>
          </a:p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8130" name="AutoShape 2" descr="В «земские» программы включат дополнительные категории медработников »  Медвест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2" name="AutoShape 4" descr="В «земские» программы включат дополнительные категории медработников »  Медвест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8133" name="Picture 5" descr="C:\Users\kravcova_vv.RMK.006\Pictures\front-z-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928802"/>
            <a:ext cx="4936238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 descr="\\rmuserver\Фотовидео\ЗДАНИЕ\2019\В минздрав\4665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426451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285728"/>
            <a:ext cx="428624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КГБПОУ «Рубцовский медицинский 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Колледж»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57166"/>
          <a:ext cx="8501118" cy="6247932"/>
        </p:xfrm>
        <a:graphic>
          <a:graphicData uri="http://schemas.openxmlformats.org/drawingml/2006/table">
            <a:tbl>
              <a:tblPr/>
              <a:tblGrid>
                <a:gridCol w="445960"/>
                <a:gridCol w="1553893"/>
                <a:gridCol w="1080059"/>
                <a:gridCol w="752558"/>
                <a:gridCol w="752558"/>
                <a:gridCol w="752558"/>
                <a:gridCol w="773462"/>
                <a:gridCol w="857081"/>
                <a:gridCol w="1532989"/>
              </a:tblGrid>
              <a:tr h="560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«Смоленская 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Гараева Махира Сираджевна, начальник отдела кадров, тел.8(38536)21347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 ПОУ "Бийский медицинский колледж"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«Советская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Емельянова Вера Васильевна, сотрудника отдела кадров 8 (3859) 82 23 97 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Бийский медицинский коледж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«Солонешенская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специалист отдела кадров Кычакова Оксана Вячеславовна, +7960951-11-61 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Бийский медицинский 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Бийский медицинский коледж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«Табунская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Епифанова Надежда Валентиновна, специалист по кадрам, (8-38567)22416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«Тальменская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Носкова Анна Сергеевна начальник отдела кадров 89132634246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Барнаульский базовый мед.колледж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Барнаульский базовый мед.колледж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«Тогульская 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Шаталова Инга Петровна, специалист по кадрам, 89236449370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Барнаульский базовый мед.колледж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Барнаульский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базовый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мед.колледж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214290"/>
          <a:ext cx="8786844" cy="6242930"/>
        </p:xfrm>
        <a:graphic>
          <a:graphicData uri="http://schemas.openxmlformats.org/drawingml/2006/table">
            <a:tbl>
              <a:tblPr/>
              <a:tblGrid>
                <a:gridCol w="460949"/>
                <a:gridCol w="1606120"/>
                <a:gridCol w="1116360"/>
                <a:gridCol w="777852"/>
                <a:gridCol w="777852"/>
                <a:gridCol w="777852"/>
                <a:gridCol w="799458"/>
                <a:gridCol w="885888"/>
                <a:gridCol w="1584513"/>
              </a:tblGrid>
              <a:tr h="630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«Топчихинская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Рамхен Вера Васильевна,начальник отдела кадров,8-385-52-2199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Родинский мекдицинский колледж,Барнаульский базовый медколледж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Родинский мекдицинский колледж,Барнаульский базовый медколледж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«Староалейская центральная районная больница Третьяковского района»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Зимина Оксана Васильевна, начальник отдела кадров, 8-385-87 21396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«Троицкая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Дубович Ирина Сергеевна, начальник отдела кадров, 8(385)34 22-0-08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 ПОУ "Бийский медицинский колледж", КГБ ПОУ "Барнаульский базовый медицинский колледж"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 ПОУ "Бийский медицинский колледж", КГБ ПОУ "Барнаульский базовый медицинский колледж"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«Тюменцевская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Русина Надежда Александровна 8(38588)2-23-58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 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Каменский 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 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Каменский 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«Угловская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Чернышова Наталья Николаевна , начальник отдела кадров 8(385-79)22-3-88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Рубцовский 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71546"/>
          <a:ext cx="8286806" cy="3531944"/>
        </p:xfrm>
        <a:graphic>
          <a:graphicData uri="http://schemas.openxmlformats.org/drawingml/2006/table">
            <a:tbl>
              <a:tblPr/>
              <a:tblGrid>
                <a:gridCol w="434717"/>
                <a:gridCol w="1514720"/>
                <a:gridCol w="1052831"/>
                <a:gridCol w="733586"/>
                <a:gridCol w="733586"/>
                <a:gridCol w="733586"/>
                <a:gridCol w="753963"/>
                <a:gridCol w="835474"/>
                <a:gridCol w="1494343"/>
              </a:tblGrid>
              <a:tr h="420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«Усть-Калманская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Жиляева Ксения Вячеславовна,специалист по кдрам, 8 (3859) 92 14 89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 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«Усть-Пристанская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Стоянкова Анна Евгеньевна, специалист по кадрам, 8 38554 21-6-94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ББМК, РМК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ББМК, РМК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«Шипуновская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Ишутина Яна Владимировна, начальник отдела кадров 8 (3855) 02 22 57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ББМК, РМК, Родинский медицинский колледж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rubmedkol.ru/sites/default/files/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7874"/>
            <a:ext cx="6143668" cy="6640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5315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Фельдшерско-акушерский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пункт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746" name="Picture 2" descr="C:\Users\Public\Pictures\Sample Pictures\7e4f2ca74ccf8c53e8772a8ff0fa6d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4488"/>
            <a:ext cx="3714776" cy="2466844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596" y="4180344"/>
            <a:ext cx="87154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ФАП - это подобие поликлиники в сельской местности, где не хватает врачей. Здесь фельдшер работает как терапевт и педиатр одновременно. Нужно самостоятельно диагностировать и лечить болезни. При необходимости больного направляют в город для проведения более сложной терапии.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dravalt.ru/images/files/kadri/popov_kadri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4" y="214290"/>
          <a:ext cx="8715433" cy="6267638"/>
        </p:xfrm>
        <a:graphic>
          <a:graphicData uri="http://schemas.openxmlformats.org/drawingml/2006/table">
            <a:tbl>
              <a:tblPr/>
              <a:tblGrid>
                <a:gridCol w="684391"/>
                <a:gridCol w="1413143"/>
                <a:gridCol w="982229"/>
                <a:gridCol w="684391"/>
                <a:gridCol w="684391"/>
                <a:gridCol w="701291"/>
                <a:gridCol w="777333"/>
                <a:gridCol w="1394132"/>
                <a:gridCol w="1394132"/>
              </a:tblGrid>
              <a:tr h="19523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ПОТРЕБНОСТЬ МЕДИЦИНСКИХ ОРГАНИЗАЦИЙ В КАНДИДАТАХ НА ЦЕЛЕВОЕ  ОБУЧЕНИЕ ФЕЛЬДШЕРЫ - 2023</a:t>
                      </a:r>
                    </a:p>
                  </a:txBody>
                  <a:tcPr marL="5002" marR="5002" marT="50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Учреждение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Медицинская организация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Фельдшер ФАП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Фельдшер скорой медицинской  помощи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5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Потребность медицинской организации (чел)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 обучения студента (предпочтение мед.орг.)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колледжа (предпочтение мед.орг.)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Потребность медицинской организации (чел)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 обучения студента (предпочтение мед.орг.)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колледжа (предпочтение мед.орг.)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3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«Центральная городская больница, г. Заринск»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Сорокина Светлана Ивановна, начальник отдела кадров 8 (3859) 54 07 75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«Алтайская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Беккер Анастасия Владимировна, начальник отдела кадров, 8(3853) 72 27 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«Бийская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Андреева Ирина Сергеевна 8(3854) 38 11 86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«Благовещенская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Драчков Александр Анатольевич, заместитель главного врача, 8(3856) 42 16 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Благовещенский МК, Родинский МК, Барнаульский 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6" y="428604"/>
          <a:ext cx="8477323" cy="5145650"/>
        </p:xfrm>
        <a:graphic>
          <a:graphicData uri="http://schemas.openxmlformats.org/drawingml/2006/table">
            <a:tbl>
              <a:tblPr/>
              <a:tblGrid>
                <a:gridCol w="444712"/>
                <a:gridCol w="1549543"/>
                <a:gridCol w="1077036"/>
                <a:gridCol w="750452"/>
                <a:gridCol w="750452"/>
                <a:gridCol w="750452"/>
                <a:gridCol w="771297"/>
                <a:gridCol w="854681"/>
                <a:gridCol w="1528698"/>
              </a:tblGrid>
              <a:tr h="897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«Бурлинская 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Конради Ольга Андреевна, начальник отдела кадров, 913 247 41 17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«Волчихинская 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Каранова Светлана Васильевна, специалист по кадрам 8 (3856) 52 33 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«Ельцовская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Катаева Ольга Игоревна специалист по кадрам 8(3859) 32 23 83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КГБУЗ «Центральная районная больница с. Завьялово»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Середа Валентина Александровна специалист по кадрам , 89609377670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«Залесовская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Сакович Анастасия Игоревна, специалист по кадрам, 8(3859) 22 26 03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1-6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1-6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500042"/>
          <a:ext cx="8572556" cy="5516412"/>
        </p:xfrm>
        <a:graphic>
          <a:graphicData uri="http://schemas.openxmlformats.org/drawingml/2006/table">
            <a:tbl>
              <a:tblPr/>
              <a:tblGrid>
                <a:gridCol w="449708"/>
                <a:gridCol w="1566951"/>
                <a:gridCol w="1089135"/>
                <a:gridCol w="758882"/>
                <a:gridCol w="758882"/>
                <a:gridCol w="758882"/>
                <a:gridCol w="779962"/>
                <a:gridCol w="864283"/>
                <a:gridCol w="1545871"/>
              </a:tblGrid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«Центральная районная больница г. Змеиногорска»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Зимина Оксана Васильевна, начальник отдела кадров, 8 (3858) 72 13 96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«Зональная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Арсланова Венера Зинфировна, начальник отдела кадров, 8(3853) 02 11 50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 ПОУ "Бийский медицинский колледж"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«Калманская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Переверзева Оксана Анатольевна, начальник отдела кадров  8 (3855)12-23-97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«Каменская  межрайонная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Демина Ирина Александровна 8 (3858) 43 62 10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«Ключевская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Гусева Галина Викторовна 83857822279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«Косихинская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Бондарева Анастасия Игоревна, специалист по кадрам, 8 (3853) 12 22 16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8"/>
          <a:ext cx="8358246" cy="5511410"/>
        </p:xfrm>
        <a:graphic>
          <a:graphicData uri="http://schemas.openxmlformats.org/drawingml/2006/table">
            <a:tbl>
              <a:tblPr/>
              <a:tblGrid>
                <a:gridCol w="438465"/>
                <a:gridCol w="1527779"/>
                <a:gridCol w="1061907"/>
                <a:gridCol w="739910"/>
                <a:gridCol w="739910"/>
                <a:gridCol w="739910"/>
                <a:gridCol w="760464"/>
                <a:gridCol w="842676"/>
                <a:gridCol w="1507225"/>
              </a:tblGrid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«Красногорская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Сорокина Татьяна Вячеславовна, специалист по кадрам 8(3853) 52 23 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«Краснощековская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Скиба Ольга Сергевна, начальник отдела кадров 8-983-357-46-04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Родинский медицинский колледж, ББМК 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«Кулундинская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Сергиенко Елена Владимировна, начальник отдела кадров, тел. 8(3856) 62 23 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«Кытмановская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Уткина Наталья Николаевна, специалист отдела кадров 8(3859) 02 22 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«Центральная больница Локтевского района»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Иванова Елена Александровна, начальник отдела кадров 8-385--86-3-07-86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642918"/>
          <a:ext cx="8501118" cy="4967772"/>
        </p:xfrm>
        <a:graphic>
          <a:graphicData uri="http://schemas.openxmlformats.org/drawingml/2006/table">
            <a:tbl>
              <a:tblPr/>
              <a:tblGrid>
                <a:gridCol w="445960"/>
                <a:gridCol w="1553893"/>
                <a:gridCol w="1080059"/>
                <a:gridCol w="752558"/>
                <a:gridCol w="752558"/>
                <a:gridCol w="752558"/>
                <a:gridCol w="773462"/>
                <a:gridCol w="857081"/>
                <a:gridCol w="1532989"/>
              </a:tblGrid>
              <a:tr h="31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«Новичихинская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Демидович Виталий Иванович, 83855522187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«Павловская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Хомкина Ольга Петровна 83858126320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КГБУЗ «Первомайская центральная районная больница имени А.Ф.Воробьева»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Шевченко Вера Викторовна, начальник ОК, 8-385-32-79-855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ББМК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«Поспелихинская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Кнор Надежда Александровна, начальник отдела кадров, 905-081-68-90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«Ребрихинская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Цырульникова Ирина Сергеевна, 8(38582)21496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Родинский медицинский колледж, ББМК 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Родинский медицинский колледж, ББМК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КГБУЗ «Родинская центральная районная больница»</a:t>
                      </a:r>
                    </a:p>
                  </a:txBody>
                  <a:tcPr marL="5002" marR="5002" marT="5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Каландач Лариса Сергеевна, начальник отделка кадров, (838563)21-3-22</a:t>
                      </a:r>
                    </a:p>
                  </a:txBody>
                  <a:tcPr marL="5002" marR="5002" marT="5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КГБПОУ "Родинский медицинский колледж"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02" marR="5002" marT="5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1072</Words>
  <PresentationFormat>Экран (4:3)</PresentationFormat>
  <Paragraphs>382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kravcova_vv</dc:creator>
  <cp:lastModifiedBy>kravcova_vv</cp:lastModifiedBy>
  <cp:revision>15</cp:revision>
  <dcterms:created xsi:type="dcterms:W3CDTF">2022-09-01T06:37:05Z</dcterms:created>
  <dcterms:modified xsi:type="dcterms:W3CDTF">2023-09-20T06:24:45Z</dcterms:modified>
</cp:coreProperties>
</file>